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9B587-C18A-4424-B4D3-62DF7212DD29}" v="17" dt="2023-02-09T16:41:58.041"/>
    <p1510:client id="{C883ED3D-D004-A898-CE0C-79546DA7C6C7}" v="54" dt="2023-02-09T16:37:49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Smith" userId="1a30c6dd-f190-4e0a-9a3a-947b3d670c63" providerId="ADAL" clId="{3769B587-C18A-4424-B4D3-62DF7212DD29}"/>
    <pc:docChg chg="modSld">
      <pc:chgData name="Wendy Smith" userId="1a30c6dd-f190-4e0a-9a3a-947b3d670c63" providerId="ADAL" clId="{3769B587-C18A-4424-B4D3-62DF7212DD29}" dt="2023-02-09T16:42:00.430" v="30" actId="1076"/>
      <pc:docMkLst>
        <pc:docMk/>
      </pc:docMkLst>
      <pc:sldChg chg="modAnim">
        <pc:chgData name="Wendy Smith" userId="1a30c6dd-f190-4e0a-9a3a-947b3d670c63" providerId="ADAL" clId="{3769B587-C18A-4424-B4D3-62DF7212DD29}" dt="2023-02-09T16:40:15.768" v="0"/>
        <pc:sldMkLst>
          <pc:docMk/>
          <pc:sldMk cId="3033921965" sldId="259"/>
        </pc:sldMkLst>
      </pc:sldChg>
      <pc:sldChg chg="addSp modSp mod modAnim">
        <pc:chgData name="Wendy Smith" userId="1a30c6dd-f190-4e0a-9a3a-947b3d670c63" providerId="ADAL" clId="{3769B587-C18A-4424-B4D3-62DF7212DD29}" dt="2023-02-09T16:40:30.570" v="2" actId="1076"/>
        <pc:sldMkLst>
          <pc:docMk/>
          <pc:sldMk cId="3224422428" sldId="260"/>
        </pc:sldMkLst>
        <pc:picChg chg="add mod">
          <ac:chgData name="Wendy Smith" userId="1a30c6dd-f190-4e0a-9a3a-947b3d670c63" providerId="ADAL" clId="{3769B587-C18A-4424-B4D3-62DF7212DD29}" dt="2023-02-09T16:40:30.570" v="2" actId="1076"/>
          <ac:picMkLst>
            <pc:docMk/>
            <pc:sldMk cId="3224422428" sldId="260"/>
            <ac:picMk id="3" creationId="{52B11024-4FC4-CDDC-8CD3-27037016B907}"/>
          </ac:picMkLst>
        </pc:picChg>
      </pc:sldChg>
      <pc:sldChg chg="addSp modSp mod modAnim">
        <pc:chgData name="Wendy Smith" userId="1a30c6dd-f190-4e0a-9a3a-947b3d670c63" providerId="ADAL" clId="{3769B587-C18A-4424-B4D3-62DF7212DD29}" dt="2023-02-09T16:40:41.213" v="4" actId="1076"/>
        <pc:sldMkLst>
          <pc:docMk/>
          <pc:sldMk cId="1954609666" sldId="267"/>
        </pc:sldMkLst>
        <pc:picChg chg="add mod">
          <ac:chgData name="Wendy Smith" userId="1a30c6dd-f190-4e0a-9a3a-947b3d670c63" providerId="ADAL" clId="{3769B587-C18A-4424-B4D3-62DF7212DD29}" dt="2023-02-09T16:40:41.213" v="4" actId="1076"/>
          <ac:picMkLst>
            <pc:docMk/>
            <pc:sldMk cId="1954609666" sldId="267"/>
            <ac:picMk id="3" creationId="{0A9DE4C2-F0AD-F92E-5558-CD6DDC665BE2}"/>
          </ac:picMkLst>
        </pc:picChg>
      </pc:sldChg>
      <pc:sldChg chg="addSp modSp mod modAnim">
        <pc:chgData name="Wendy Smith" userId="1a30c6dd-f190-4e0a-9a3a-947b3d670c63" providerId="ADAL" clId="{3769B587-C18A-4424-B4D3-62DF7212DD29}" dt="2023-02-09T16:40:55.160" v="10"/>
        <pc:sldMkLst>
          <pc:docMk/>
          <pc:sldMk cId="2741751680" sldId="268"/>
        </pc:sldMkLst>
        <pc:picChg chg="add mod">
          <ac:chgData name="Wendy Smith" userId="1a30c6dd-f190-4e0a-9a3a-947b3d670c63" providerId="ADAL" clId="{3769B587-C18A-4424-B4D3-62DF7212DD29}" dt="2023-02-09T16:40:51.893" v="9" actId="1076"/>
          <ac:picMkLst>
            <pc:docMk/>
            <pc:sldMk cId="2741751680" sldId="268"/>
            <ac:picMk id="3" creationId="{E329DD02-8EB0-4918-6652-3FE97E4F58B0}"/>
          </ac:picMkLst>
        </pc:picChg>
        <pc:picChg chg="add mod">
          <ac:chgData name="Wendy Smith" userId="1a30c6dd-f190-4e0a-9a3a-947b3d670c63" providerId="ADAL" clId="{3769B587-C18A-4424-B4D3-62DF7212DD29}" dt="2023-02-09T16:40:50.357" v="8" actId="1076"/>
          <ac:picMkLst>
            <pc:docMk/>
            <pc:sldMk cId="2741751680" sldId="268"/>
            <ac:picMk id="4" creationId="{400CAC96-FC67-B209-11DD-4728CF2CCE14}"/>
          </ac:picMkLst>
        </pc:picChg>
      </pc:sldChg>
      <pc:sldChg chg="addSp modSp mod modAnim">
        <pc:chgData name="Wendy Smith" userId="1a30c6dd-f190-4e0a-9a3a-947b3d670c63" providerId="ADAL" clId="{3769B587-C18A-4424-B4D3-62DF7212DD29}" dt="2023-02-09T16:41:00.869" v="12" actId="1076"/>
        <pc:sldMkLst>
          <pc:docMk/>
          <pc:sldMk cId="2739094325" sldId="269"/>
        </pc:sldMkLst>
        <pc:picChg chg="add mod">
          <ac:chgData name="Wendy Smith" userId="1a30c6dd-f190-4e0a-9a3a-947b3d670c63" providerId="ADAL" clId="{3769B587-C18A-4424-B4D3-62DF7212DD29}" dt="2023-02-09T16:41:00.869" v="12" actId="1076"/>
          <ac:picMkLst>
            <pc:docMk/>
            <pc:sldMk cId="2739094325" sldId="269"/>
            <ac:picMk id="3" creationId="{59FEBCA5-6C91-0529-505D-1E73B20791A2}"/>
          </ac:picMkLst>
        </pc:picChg>
      </pc:sldChg>
      <pc:sldChg chg="addSp modSp mod modAnim">
        <pc:chgData name="Wendy Smith" userId="1a30c6dd-f190-4e0a-9a3a-947b3d670c63" providerId="ADAL" clId="{3769B587-C18A-4424-B4D3-62DF7212DD29}" dt="2023-02-09T16:41:17.111" v="17"/>
        <pc:sldMkLst>
          <pc:docMk/>
          <pc:sldMk cId="2807808392" sldId="270"/>
        </pc:sldMkLst>
        <pc:picChg chg="add mod">
          <ac:chgData name="Wendy Smith" userId="1a30c6dd-f190-4e0a-9a3a-947b3d670c63" providerId="ADAL" clId="{3769B587-C18A-4424-B4D3-62DF7212DD29}" dt="2023-02-09T16:41:10.367" v="14" actId="1076"/>
          <ac:picMkLst>
            <pc:docMk/>
            <pc:sldMk cId="2807808392" sldId="270"/>
            <ac:picMk id="3" creationId="{2042C704-525F-A757-AE43-4B1331EEFA59}"/>
          </ac:picMkLst>
        </pc:picChg>
        <pc:picChg chg="add mod">
          <ac:chgData name="Wendy Smith" userId="1a30c6dd-f190-4e0a-9a3a-947b3d670c63" providerId="ADAL" clId="{3769B587-C18A-4424-B4D3-62DF7212DD29}" dt="2023-02-09T16:41:13.910" v="16" actId="1076"/>
          <ac:picMkLst>
            <pc:docMk/>
            <pc:sldMk cId="2807808392" sldId="270"/>
            <ac:picMk id="4" creationId="{42ADE0C5-54B5-70EA-75DA-E359F18781FE}"/>
          </ac:picMkLst>
        </pc:picChg>
      </pc:sldChg>
      <pc:sldChg chg="addSp modSp mod modAnim">
        <pc:chgData name="Wendy Smith" userId="1a30c6dd-f190-4e0a-9a3a-947b3d670c63" providerId="ADAL" clId="{3769B587-C18A-4424-B4D3-62DF7212DD29}" dt="2023-02-09T16:41:35.773" v="24" actId="1076"/>
        <pc:sldMkLst>
          <pc:docMk/>
          <pc:sldMk cId="1566618065" sldId="273"/>
        </pc:sldMkLst>
        <pc:picChg chg="add mod">
          <ac:chgData name="Wendy Smith" userId="1a30c6dd-f190-4e0a-9a3a-947b3d670c63" providerId="ADAL" clId="{3769B587-C18A-4424-B4D3-62DF7212DD29}" dt="2023-02-09T16:41:35.773" v="24" actId="1076"/>
          <ac:picMkLst>
            <pc:docMk/>
            <pc:sldMk cId="1566618065" sldId="273"/>
            <ac:picMk id="3" creationId="{914621C7-057B-3E24-8006-5E0313915646}"/>
          </ac:picMkLst>
        </pc:picChg>
      </pc:sldChg>
      <pc:sldChg chg="addSp modSp mod modAnim">
        <pc:chgData name="Wendy Smith" userId="1a30c6dd-f190-4e0a-9a3a-947b3d670c63" providerId="ADAL" clId="{3769B587-C18A-4424-B4D3-62DF7212DD29}" dt="2023-02-09T16:41:29.287" v="22"/>
        <pc:sldMkLst>
          <pc:docMk/>
          <pc:sldMk cId="913448140" sldId="274"/>
        </pc:sldMkLst>
        <pc:picChg chg="add mod">
          <ac:chgData name="Wendy Smith" userId="1a30c6dd-f190-4e0a-9a3a-947b3d670c63" providerId="ADAL" clId="{3769B587-C18A-4424-B4D3-62DF7212DD29}" dt="2023-02-09T16:41:23.077" v="19" actId="1076"/>
          <ac:picMkLst>
            <pc:docMk/>
            <pc:sldMk cId="913448140" sldId="274"/>
            <ac:picMk id="3" creationId="{06EE3226-5904-FDBC-47A5-7C433C6B52EA}"/>
          </ac:picMkLst>
        </pc:picChg>
        <pc:picChg chg="add mod">
          <ac:chgData name="Wendy Smith" userId="1a30c6dd-f190-4e0a-9a3a-947b3d670c63" providerId="ADAL" clId="{3769B587-C18A-4424-B4D3-62DF7212DD29}" dt="2023-02-09T16:41:26.437" v="21" actId="1076"/>
          <ac:picMkLst>
            <pc:docMk/>
            <pc:sldMk cId="913448140" sldId="274"/>
            <ac:picMk id="4" creationId="{BD5B97E0-DECF-34CD-4025-E7E655357F9C}"/>
          </ac:picMkLst>
        </pc:picChg>
      </pc:sldChg>
      <pc:sldChg chg="addSp modSp mod modAnim">
        <pc:chgData name="Wendy Smith" userId="1a30c6dd-f190-4e0a-9a3a-947b3d670c63" providerId="ADAL" clId="{3769B587-C18A-4424-B4D3-62DF7212DD29}" dt="2023-02-09T16:41:43.726" v="26" actId="1076"/>
        <pc:sldMkLst>
          <pc:docMk/>
          <pc:sldMk cId="3943123191" sldId="276"/>
        </pc:sldMkLst>
        <pc:picChg chg="add mod">
          <ac:chgData name="Wendy Smith" userId="1a30c6dd-f190-4e0a-9a3a-947b3d670c63" providerId="ADAL" clId="{3769B587-C18A-4424-B4D3-62DF7212DD29}" dt="2023-02-09T16:41:43.726" v="26" actId="1076"/>
          <ac:picMkLst>
            <pc:docMk/>
            <pc:sldMk cId="3943123191" sldId="276"/>
            <ac:picMk id="3" creationId="{F9A478A2-6A6A-32F8-822D-5A70933C8338}"/>
          </ac:picMkLst>
        </pc:picChg>
      </pc:sldChg>
      <pc:sldChg chg="addSp modSp mod modAnim">
        <pc:chgData name="Wendy Smith" userId="1a30c6dd-f190-4e0a-9a3a-947b3d670c63" providerId="ADAL" clId="{3769B587-C18A-4424-B4D3-62DF7212DD29}" dt="2023-02-09T16:41:51.590" v="28" actId="1076"/>
        <pc:sldMkLst>
          <pc:docMk/>
          <pc:sldMk cId="2902148540" sldId="278"/>
        </pc:sldMkLst>
        <pc:picChg chg="add mod">
          <ac:chgData name="Wendy Smith" userId="1a30c6dd-f190-4e0a-9a3a-947b3d670c63" providerId="ADAL" clId="{3769B587-C18A-4424-B4D3-62DF7212DD29}" dt="2023-02-09T16:41:51.590" v="28" actId="1076"/>
          <ac:picMkLst>
            <pc:docMk/>
            <pc:sldMk cId="2902148540" sldId="278"/>
            <ac:picMk id="3" creationId="{0BA6A80D-38A4-1BA4-3746-D0C2EACDF18B}"/>
          </ac:picMkLst>
        </pc:picChg>
      </pc:sldChg>
      <pc:sldChg chg="addSp modSp mod modAnim">
        <pc:chgData name="Wendy Smith" userId="1a30c6dd-f190-4e0a-9a3a-947b3d670c63" providerId="ADAL" clId="{3769B587-C18A-4424-B4D3-62DF7212DD29}" dt="2023-02-09T16:42:00.430" v="30" actId="1076"/>
        <pc:sldMkLst>
          <pc:docMk/>
          <pc:sldMk cId="132932659" sldId="281"/>
        </pc:sldMkLst>
        <pc:picChg chg="add mod">
          <ac:chgData name="Wendy Smith" userId="1a30c6dd-f190-4e0a-9a3a-947b3d670c63" providerId="ADAL" clId="{3769B587-C18A-4424-B4D3-62DF7212DD29}" dt="2023-02-09T16:42:00.430" v="30" actId="1076"/>
          <ac:picMkLst>
            <pc:docMk/>
            <pc:sldMk cId="132932659" sldId="281"/>
            <ac:picMk id="3" creationId="{EDB6279D-AB51-3633-14FB-EEE49F5AD083}"/>
          </ac:picMkLst>
        </pc:picChg>
      </pc:sldChg>
    </pc:docChg>
  </pc:docChgLst>
  <pc:docChgLst>
    <pc:chgData name="Wendy Smith" userId="S::smithw@foxborough.k12.ma.us::1a30c6dd-f190-4e0a-9a3a-947b3d670c63" providerId="AD" clId="Web-{C883ED3D-D004-A898-CE0C-79546DA7C6C7}"/>
    <pc:docChg chg="modSld addMainMaster delMainMaster">
      <pc:chgData name="Wendy Smith" userId="S::smithw@foxborough.k12.ma.us::1a30c6dd-f190-4e0a-9a3a-947b3d670c63" providerId="AD" clId="Web-{C883ED3D-D004-A898-CE0C-79546DA7C6C7}" dt="2023-02-09T16:37:49.940" v="58"/>
      <pc:docMkLst>
        <pc:docMk/>
      </pc:docMkLst>
      <pc:sldChg chg="addSp delSp modSp mod setBg modClrScheme addAnim delDesignElem chgLayout">
        <pc:chgData name="Wendy Smith" userId="S::smithw@foxborough.k12.ma.us::1a30c6dd-f190-4e0a-9a3a-947b3d670c63" providerId="AD" clId="Web-{C883ED3D-D004-A898-CE0C-79546DA7C6C7}" dt="2023-02-09T16:34:18.318" v="22"/>
        <pc:sldMkLst>
          <pc:docMk/>
          <pc:sldMk cId="4100690520" sldId="256"/>
        </pc:sldMkLst>
        <pc:spChg chg="mod ord">
          <ac:chgData name="Wendy Smith" userId="S::smithw@foxborough.k12.ma.us::1a30c6dd-f190-4e0a-9a3a-947b3d670c63" providerId="AD" clId="Web-{C883ED3D-D004-A898-CE0C-79546DA7C6C7}" dt="2023-02-09T16:34:18.318" v="22"/>
          <ac:spMkLst>
            <pc:docMk/>
            <pc:sldMk cId="4100690520" sldId="256"/>
            <ac:spMk id="2" creationId="{00000000-0000-0000-0000-000000000000}"/>
          </ac:spMkLst>
        </pc:spChg>
        <pc:spChg chg="mod ord">
          <ac:chgData name="Wendy Smith" userId="S::smithw@foxborough.k12.ma.us::1a30c6dd-f190-4e0a-9a3a-947b3d670c63" providerId="AD" clId="Web-{C883ED3D-D004-A898-CE0C-79546DA7C6C7}" dt="2023-02-09T16:34:18.318" v="22"/>
          <ac:spMkLst>
            <pc:docMk/>
            <pc:sldMk cId="4100690520" sldId="256"/>
            <ac:spMk id="3" creationId="{00000000-0000-0000-0000-000000000000}"/>
          </ac:spMkLst>
        </pc:spChg>
        <pc:spChg chg="add">
          <ac:chgData name="Wendy Smith" userId="S::smithw@foxborough.k12.ma.us::1a30c6dd-f190-4e0a-9a3a-947b3d670c63" providerId="AD" clId="Web-{C883ED3D-D004-A898-CE0C-79546DA7C6C7}" dt="2023-02-09T16:34:18.318" v="22"/>
          <ac:spMkLst>
            <pc:docMk/>
            <pc:sldMk cId="4100690520" sldId="256"/>
            <ac:spMk id="6" creationId="{575E71FA-50BD-43F8-8C98-04339283A93D}"/>
          </ac:spMkLst>
        </pc:spChg>
        <pc:spChg chg="add del">
          <ac:chgData name="Wendy Smith" userId="S::smithw@foxborough.k12.ma.us::1a30c6dd-f190-4e0a-9a3a-947b3d670c63" providerId="AD" clId="Web-{C883ED3D-D004-A898-CE0C-79546DA7C6C7}" dt="2023-02-09T16:33:39.910" v="19"/>
          <ac:spMkLst>
            <pc:docMk/>
            <pc:sldMk cId="4100690520" sldId="256"/>
            <ac:spMk id="9" creationId="{D38A241E-0395-41E5-8607-BAA2799A4374}"/>
          </ac:spMkLst>
        </pc:spChg>
        <pc:spChg chg="add del">
          <ac:chgData name="Wendy Smith" userId="S::smithw@foxborough.k12.ma.us::1a30c6dd-f190-4e0a-9a3a-947b3d670c63" providerId="AD" clId="Web-{C883ED3D-D004-A898-CE0C-79546DA7C6C7}" dt="2023-02-09T16:33:37.175" v="16"/>
          <ac:spMkLst>
            <pc:docMk/>
            <pc:sldMk cId="4100690520" sldId="256"/>
            <ac:spMk id="16" creationId="{47BDE95F-650B-4D12-A3A5-975E461D2E00}"/>
          </ac:spMkLst>
        </pc:spChg>
        <pc:spChg chg="add">
          <ac:chgData name="Wendy Smith" userId="S::smithw@foxborough.k12.ma.us::1a30c6dd-f190-4e0a-9a3a-947b3d670c63" providerId="AD" clId="Web-{C883ED3D-D004-A898-CE0C-79546DA7C6C7}" dt="2023-02-09T16:34:18.318" v="22"/>
          <ac:spMkLst>
            <pc:docMk/>
            <pc:sldMk cId="4100690520" sldId="256"/>
            <ac:spMk id="17" creationId="{E89B1776-F953-4C0F-8E85-E9C66B1EF003}"/>
          </ac:spMkLst>
        </pc:spChg>
        <pc:spChg chg="add del">
          <ac:chgData name="Wendy Smith" userId="S::smithw@foxborough.k12.ma.us::1a30c6dd-f190-4e0a-9a3a-947b3d670c63" providerId="AD" clId="Web-{C883ED3D-D004-A898-CE0C-79546DA7C6C7}" dt="2023-02-09T16:33:37.175" v="16"/>
          <ac:spMkLst>
            <pc:docMk/>
            <pc:sldMk cId="4100690520" sldId="256"/>
            <ac:spMk id="18" creationId="{71FC7D98-7B8B-402A-90FC-F027482F2142}"/>
          </ac:spMkLst>
        </pc:spChg>
        <pc:spChg chg="add del">
          <ac:chgData name="Wendy Smith" userId="S::smithw@foxborough.k12.ma.us::1a30c6dd-f190-4e0a-9a3a-947b3d670c63" providerId="AD" clId="Web-{C883ED3D-D004-A898-CE0C-79546DA7C6C7}" dt="2023-02-09T16:33:37.175" v="16"/>
          <ac:spMkLst>
            <pc:docMk/>
            <pc:sldMk cId="4100690520" sldId="256"/>
            <ac:spMk id="20" creationId="{AD7356EA-285B-4E5D-8FEC-104659A4FD2C}"/>
          </ac:spMkLst>
        </pc:spChg>
        <pc:spChg chg="add del">
          <ac:chgData name="Wendy Smith" userId="S::smithw@foxborough.k12.ma.us::1a30c6dd-f190-4e0a-9a3a-947b3d670c63" providerId="AD" clId="Web-{C883ED3D-D004-A898-CE0C-79546DA7C6C7}" dt="2023-02-09T16:33:39.894" v="18"/>
          <ac:spMkLst>
            <pc:docMk/>
            <pc:sldMk cId="4100690520" sldId="256"/>
            <ac:spMk id="22" creationId="{0E91F5CA-B392-444C-88E3-BF5BAAEBDEB0}"/>
          </ac:spMkLst>
        </pc:spChg>
        <pc:spChg chg="add del">
          <ac:chgData name="Wendy Smith" userId="S::smithw@foxborough.k12.ma.us::1a30c6dd-f190-4e0a-9a3a-947b3d670c63" providerId="AD" clId="Web-{C883ED3D-D004-A898-CE0C-79546DA7C6C7}" dt="2023-02-09T16:33:39.894" v="18"/>
          <ac:spMkLst>
            <pc:docMk/>
            <pc:sldMk cId="4100690520" sldId="256"/>
            <ac:spMk id="23" creationId="{DFCA2118-59A2-4310-A4B2-F2CBA821E842}"/>
          </ac:spMkLst>
        </pc:spChg>
        <pc:spChg chg="add del">
          <ac:chgData name="Wendy Smith" userId="S::smithw@foxborough.k12.ma.us::1a30c6dd-f190-4e0a-9a3a-947b3d670c63" providerId="AD" clId="Web-{C883ED3D-D004-A898-CE0C-79546DA7C6C7}" dt="2023-02-09T16:34:04.052" v="20"/>
          <ac:spMkLst>
            <pc:docMk/>
            <pc:sldMk cId="4100690520" sldId="256"/>
            <ac:spMk id="25" creationId="{47BDE95F-650B-4D12-A3A5-975E461D2E00}"/>
          </ac:spMkLst>
        </pc:spChg>
        <pc:spChg chg="add del">
          <ac:chgData name="Wendy Smith" userId="S::smithw@foxborough.k12.ma.us::1a30c6dd-f190-4e0a-9a3a-947b3d670c63" providerId="AD" clId="Web-{C883ED3D-D004-A898-CE0C-79546DA7C6C7}" dt="2023-02-09T16:34:04.052" v="20"/>
          <ac:spMkLst>
            <pc:docMk/>
            <pc:sldMk cId="4100690520" sldId="256"/>
            <ac:spMk id="26" creationId="{71FC7D98-7B8B-402A-90FC-F027482F2142}"/>
          </ac:spMkLst>
        </pc:spChg>
        <pc:spChg chg="add del">
          <ac:chgData name="Wendy Smith" userId="S::smithw@foxborough.k12.ma.us::1a30c6dd-f190-4e0a-9a3a-947b3d670c63" providerId="AD" clId="Web-{C883ED3D-D004-A898-CE0C-79546DA7C6C7}" dt="2023-02-09T16:34:04.052" v="20"/>
          <ac:spMkLst>
            <pc:docMk/>
            <pc:sldMk cId="4100690520" sldId="256"/>
            <ac:spMk id="27" creationId="{AD7356EA-285B-4E5D-8FEC-104659A4FD2C}"/>
          </ac:spMkLst>
        </pc:spChg>
        <pc:grpChg chg="add">
          <ac:chgData name="Wendy Smith" userId="S::smithw@foxborough.k12.ma.us::1a30c6dd-f190-4e0a-9a3a-947b3d670c63" providerId="AD" clId="Web-{C883ED3D-D004-A898-CE0C-79546DA7C6C7}" dt="2023-02-09T16:34:18.318" v="22"/>
          <ac:grpSpMkLst>
            <pc:docMk/>
            <pc:sldMk cId="4100690520" sldId="256"/>
            <ac:grpSpMk id="7" creationId="{CF1AA7F6-A589-4BC8-BC72-2CA6DC908398}"/>
          </ac:grpSpMkLst>
        </pc:grpChg>
        <pc:picChg chg="add mod ord">
          <ac:chgData name="Wendy Smith" userId="S::smithw@foxborough.k12.ma.us::1a30c6dd-f190-4e0a-9a3a-947b3d670c63" providerId="AD" clId="Web-{C883ED3D-D004-A898-CE0C-79546DA7C6C7}" dt="2023-02-09T16:34:18.318" v="22"/>
          <ac:picMkLst>
            <pc:docMk/>
            <pc:sldMk cId="4100690520" sldId="256"/>
            <ac:picMk id="4" creationId="{1E8F13FA-B5E2-56F4-6FEB-8317DC3660A8}"/>
          </ac:picMkLst>
        </pc:picChg>
        <pc:cxnChg chg="add del">
          <ac:chgData name="Wendy Smith" userId="S::smithw@foxborough.k12.ma.us::1a30c6dd-f190-4e0a-9a3a-947b3d670c63" providerId="AD" clId="Web-{C883ED3D-D004-A898-CE0C-79546DA7C6C7}" dt="2023-02-09T16:33:39.910" v="19"/>
          <ac:cxnSpMkLst>
            <pc:docMk/>
            <pc:sldMk cId="4100690520" sldId="256"/>
            <ac:cxnSpMk id="11" creationId="{CE352288-84AD-4CA8-BCD5-76C29D34E1DB}"/>
          </ac:cxnSpMkLst>
        </pc:cxnChg>
        <pc:cxnChg chg="add">
          <ac:chgData name="Wendy Smith" userId="S::smithw@foxborough.k12.ma.us::1a30c6dd-f190-4e0a-9a3a-947b3d670c63" providerId="AD" clId="Web-{C883ED3D-D004-A898-CE0C-79546DA7C6C7}" dt="2023-02-09T16:34:18.318" v="22"/>
          <ac:cxnSpMkLst>
            <pc:docMk/>
            <pc:sldMk cId="4100690520" sldId="256"/>
            <ac:cxnSpMk id="19" creationId="{997356D0-D934-42B9-8291-DF34A3AC0CFE}"/>
          </ac:cxnSpMkLst>
        </pc:cxn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4:26.350" v="23" actId="1076"/>
        <pc:sldMkLst>
          <pc:docMk/>
          <pc:sldMk cId="799160785" sldId="257"/>
        </pc:sldMkLst>
        <pc:spChg chg="mod">
          <ac:chgData name="Wendy Smith" userId="S::smithw@foxborough.k12.ma.us::1a30c6dd-f190-4e0a-9a3a-947b3d670c63" providerId="AD" clId="Web-{C883ED3D-D004-A898-CE0C-79546DA7C6C7}" dt="2023-02-09T16:34:26.350" v="23" actId="1076"/>
          <ac:spMkLst>
            <pc:docMk/>
            <pc:sldMk cId="799160785" sldId="257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4:29.507" v="24" actId="1076"/>
        <pc:sldMkLst>
          <pc:docMk/>
          <pc:sldMk cId="1049523184" sldId="258"/>
        </pc:sldMkLst>
        <pc:spChg chg="mod">
          <ac:chgData name="Wendy Smith" userId="S::smithw@foxborough.k12.ma.us::1a30c6dd-f190-4e0a-9a3a-947b3d670c63" providerId="AD" clId="Web-{C883ED3D-D004-A898-CE0C-79546DA7C6C7}" dt="2023-02-09T16:34:29.507" v="24" actId="1076"/>
          <ac:spMkLst>
            <pc:docMk/>
            <pc:sldMk cId="1049523184" sldId="258"/>
            <ac:spMk id="2" creationId="{00000000-0000-0000-0000-000000000000}"/>
          </ac:spMkLst>
        </pc:spChg>
      </pc:sldChg>
      <pc:sldChg chg="addSp modSp mod modClrScheme addAnim modAnim chgLayout">
        <pc:chgData name="Wendy Smith" userId="S::smithw@foxborough.k12.ma.us::1a30c6dd-f190-4e0a-9a3a-947b3d670c63" providerId="AD" clId="Web-{C883ED3D-D004-A898-CE0C-79546DA7C6C7}" dt="2023-02-09T16:37:49.940" v="58"/>
        <pc:sldMkLst>
          <pc:docMk/>
          <pc:sldMk cId="3033921965" sldId="259"/>
        </pc:sldMkLst>
        <pc:spChg chg="mod">
          <ac:chgData name="Wendy Smith" userId="S::smithw@foxborough.k12.ma.us::1a30c6dd-f190-4e0a-9a3a-947b3d670c63" providerId="AD" clId="Web-{C883ED3D-D004-A898-CE0C-79546DA7C6C7}" dt="2023-02-09T16:34:32.554" v="25" actId="1076"/>
          <ac:spMkLst>
            <pc:docMk/>
            <pc:sldMk cId="3033921965" sldId="259"/>
            <ac:spMk id="2" creationId="{00000000-0000-0000-0000-000000000000}"/>
          </ac:spMkLst>
        </pc:spChg>
        <pc:picChg chg="add mod">
          <ac:chgData name="Wendy Smith" userId="S::smithw@foxborough.k12.ma.us::1a30c6dd-f190-4e0a-9a3a-947b3d670c63" providerId="AD" clId="Web-{C883ED3D-D004-A898-CE0C-79546DA7C6C7}" dt="2023-02-09T16:37:20.954" v="52" actId="1076"/>
          <ac:picMkLst>
            <pc:docMk/>
            <pc:sldMk cId="3033921965" sldId="259"/>
            <ac:picMk id="3" creationId="{17FD140C-2E32-54CB-586A-1A80EF94FCD3}"/>
          </ac:picMkLst>
        </pc:picChg>
        <pc:picChg chg="add mod">
          <ac:chgData name="Wendy Smith" userId="S::smithw@foxborough.k12.ma.us::1a30c6dd-f190-4e0a-9a3a-947b3d670c63" providerId="AD" clId="Web-{C883ED3D-D004-A898-CE0C-79546DA7C6C7}" dt="2023-02-09T16:37:27.892" v="54" actId="1076"/>
          <ac:picMkLst>
            <pc:docMk/>
            <pc:sldMk cId="3033921965" sldId="259"/>
            <ac:picMk id="4" creationId="{EBC5B23F-C156-A33F-C222-78B568BEC493}"/>
          </ac:picMkLst>
        </pc:pic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4:36.679" v="26" actId="1076"/>
        <pc:sldMkLst>
          <pc:docMk/>
          <pc:sldMk cId="3224422428" sldId="260"/>
        </pc:sldMkLst>
        <pc:spChg chg="mod">
          <ac:chgData name="Wendy Smith" userId="S::smithw@foxborough.k12.ma.us::1a30c6dd-f190-4e0a-9a3a-947b3d670c63" providerId="AD" clId="Web-{C883ED3D-D004-A898-CE0C-79546DA7C6C7}" dt="2023-02-09T16:34:36.679" v="26" actId="1076"/>
          <ac:spMkLst>
            <pc:docMk/>
            <pc:sldMk cId="3224422428" sldId="260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4:39.773" v="27" actId="1076"/>
        <pc:sldMkLst>
          <pc:docMk/>
          <pc:sldMk cId="4176082846" sldId="261"/>
        </pc:sldMkLst>
        <pc:spChg chg="mod">
          <ac:chgData name="Wendy Smith" userId="S::smithw@foxborough.k12.ma.us::1a30c6dd-f190-4e0a-9a3a-947b3d670c63" providerId="AD" clId="Web-{C883ED3D-D004-A898-CE0C-79546DA7C6C7}" dt="2023-02-09T16:34:39.773" v="27" actId="1076"/>
          <ac:spMkLst>
            <pc:docMk/>
            <pc:sldMk cId="4176082846" sldId="261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4:43.539" v="28" actId="1076"/>
        <pc:sldMkLst>
          <pc:docMk/>
          <pc:sldMk cId="2561322195" sldId="262"/>
        </pc:sldMkLst>
        <pc:spChg chg="mod">
          <ac:chgData name="Wendy Smith" userId="S::smithw@foxborough.k12.ma.us::1a30c6dd-f190-4e0a-9a3a-947b3d670c63" providerId="AD" clId="Web-{C883ED3D-D004-A898-CE0C-79546DA7C6C7}" dt="2023-02-09T16:34:43.539" v="28" actId="1076"/>
          <ac:spMkLst>
            <pc:docMk/>
            <pc:sldMk cId="2561322195" sldId="262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4:47.101" v="29" actId="1076"/>
        <pc:sldMkLst>
          <pc:docMk/>
          <pc:sldMk cId="3822159218" sldId="263"/>
        </pc:sldMkLst>
        <pc:spChg chg="mod">
          <ac:chgData name="Wendy Smith" userId="S::smithw@foxborough.k12.ma.us::1a30c6dd-f190-4e0a-9a3a-947b3d670c63" providerId="AD" clId="Web-{C883ED3D-D004-A898-CE0C-79546DA7C6C7}" dt="2023-02-09T16:34:47.101" v="29" actId="1076"/>
          <ac:spMkLst>
            <pc:docMk/>
            <pc:sldMk cId="3822159218" sldId="263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4:50.039" v="30" actId="1076"/>
        <pc:sldMkLst>
          <pc:docMk/>
          <pc:sldMk cId="2345351636" sldId="264"/>
        </pc:sldMkLst>
        <pc:spChg chg="mod">
          <ac:chgData name="Wendy Smith" userId="S::smithw@foxborough.k12.ma.us::1a30c6dd-f190-4e0a-9a3a-947b3d670c63" providerId="AD" clId="Web-{C883ED3D-D004-A898-CE0C-79546DA7C6C7}" dt="2023-02-09T16:34:50.039" v="30" actId="1076"/>
          <ac:spMkLst>
            <pc:docMk/>
            <pc:sldMk cId="2345351636" sldId="264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4:53.508" v="31" actId="1076"/>
        <pc:sldMkLst>
          <pc:docMk/>
          <pc:sldMk cId="3989739534" sldId="265"/>
        </pc:sldMkLst>
        <pc:spChg chg="mod">
          <ac:chgData name="Wendy Smith" userId="S::smithw@foxborough.k12.ma.us::1a30c6dd-f190-4e0a-9a3a-947b3d670c63" providerId="AD" clId="Web-{C883ED3D-D004-A898-CE0C-79546DA7C6C7}" dt="2023-02-09T16:34:53.508" v="31" actId="1076"/>
          <ac:spMkLst>
            <pc:docMk/>
            <pc:sldMk cId="3989739534" sldId="265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4:56.696" v="32" actId="1076"/>
        <pc:sldMkLst>
          <pc:docMk/>
          <pc:sldMk cId="560999277" sldId="266"/>
        </pc:sldMkLst>
        <pc:spChg chg="mod">
          <ac:chgData name="Wendy Smith" userId="S::smithw@foxborough.k12.ma.us::1a30c6dd-f190-4e0a-9a3a-947b3d670c63" providerId="AD" clId="Web-{C883ED3D-D004-A898-CE0C-79546DA7C6C7}" dt="2023-02-09T16:34:56.696" v="32" actId="1076"/>
          <ac:spMkLst>
            <pc:docMk/>
            <pc:sldMk cId="560999277" sldId="266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00.274" v="33" actId="1076"/>
        <pc:sldMkLst>
          <pc:docMk/>
          <pc:sldMk cId="1954609666" sldId="267"/>
        </pc:sldMkLst>
        <pc:spChg chg="mod">
          <ac:chgData name="Wendy Smith" userId="S::smithw@foxborough.k12.ma.us::1a30c6dd-f190-4e0a-9a3a-947b3d670c63" providerId="AD" clId="Web-{C883ED3D-D004-A898-CE0C-79546DA7C6C7}" dt="2023-02-09T16:35:00.274" v="33" actId="1076"/>
          <ac:spMkLst>
            <pc:docMk/>
            <pc:sldMk cId="1954609666" sldId="267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03.446" v="34" actId="1076"/>
        <pc:sldMkLst>
          <pc:docMk/>
          <pc:sldMk cId="2741751680" sldId="268"/>
        </pc:sldMkLst>
        <pc:spChg chg="mod">
          <ac:chgData name="Wendy Smith" userId="S::smithw@foxborough.k12.ma.us::1a30c6dd-f190-4e0a-9a3a-947b3d670c63" providerId="AD" clId="Web-{C883ED3D-D004-A898-CE0C-79546DA7C6C7}" dt="2023-02-09T16:35:03.446" v="34" actId="1076"/>
          <ac:spMkLst>
            <pc:docMk/>
            <pc:sldMk cId="2741751680" sldId="268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08.540" v="35" actId="1076"/>
        <pc:sldMkLst>
          <pc:docMk/>
          <pc:sldMk cId="2739094325" sldId="269"/>
        </pc:sldMkLst>
        <pc:spChg chg="mod">
          <ac:chgData name="Wendy Smith" userId="S::smithw@foxborough.k12.ma.us::1a30c6dd-f190-4e0a-9a3a-947b3d670c63" providerId="AD" clId="Web-{C883ED3D-D004-A898-CE0C-79546DA7C6C7}" dt="2023-02-09T16:35:08.540" v="35" actId="1076"/>
          <ac:spMkLst>
            <pc:docMk/>
            <pc:sldMk cId="2739094325" sldId="269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11.837" v="36" actId="1076"/>
        <pc:sldMkLst>
          <pc:docMk/>
          <pc:sldMk cId="2807808392" sldId="270"/>
        </pc:sldMkLst>
        <pc:spChg chg="mod">
          <ac:chgData name="Wendy Smith" userId="S::smithw@foxborough.k12.ma.us::1a30c6dd-f190-4e0a-9a3a-947b3d670c63" providerId="AD" clId="Web-{C883ED3D-D004-A898-CE0C-79546DA7C6C7}" dt="2023-02-09T16:35:11.837" v="36" actId="1076"/>
          <ac:spMkLst>
            <pc:docMk/>
            <pc:sldMk cId="2807808392" sldId="270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18.009" v="38" actId="1076"/>
        <pc:sldMkLst>
          <pc:docMk/>
          <pc:sldMk cId="1980295248" sldId="271"/>
        </pc:sldMkLst>
        <pc:spChg chg="mod">
          <ac:chgData name="Wendy Smith" userId="S::smithw@foxborough.k12.ma.us::1a30c6dd-f190-4e0a-9a3a-947b3d670c63" providerId="AD" clId="Web-{C883ED3D-D004-A898-CE0C-79546DA7C6C7}" dt="2023-02-09T16:35:18.009" v="38" actId="1076"/>
          <ac:spMkLst>
            <pc:docMk/>
            <pc:sldMk cId="1980295248" sldId="271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21.275" v="39" actId="1076"/>
        <pc:sldMkLst>
          <pc:docMk/>
          <pc:sldMk cId="3018174774" sldId="272"/>
        </pc:sldMkLst>
        <pc:spChg chg="mod">
          <ac:chgData name="Wendy Smith" userId="S::smithw@foxborough.k12.ma.us::1a30c6dd-f190-4e0a-9a3a-947b3d670c63" providerId="AD" clId="Web-{C883ED3D-D004-A898-CE0C-79546DA7C6C7}" dt="2023-02-09T16:35:21.275" v="39" actId="1076"/>
          <ac:spMkLst>
            <pc:docMk/>
            <pc:sldMk cId="3018174774" sldId="272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24.260" v="40" actId="1076"/>
        <pc:sldMkLst>
          <pc:docMk/>
          <pc:sldMk cId="1566618065" sldId="273"/>
        </pc:sldMkLst>
        <pc:spChg chg="mod">
          <ac:chgData name="Wendy Smith" userId="S::smithw@foxborough.k12.ma.us::1a30c6dd-f190-4e0a-9a3a-947b3d670c63" providerId="AD" clId="Web-{C883ED3D-D004-A898-CE0C-79546DA7C6C7}" dt="2023-02-09T16:35:24.260" v="40" actId="1076"/>
          <ac:spMkLst>
            <pc:docMk/>
            <pc:sldMk cId="1566618065" sldId="273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14.619" v="37" actId="1076"/>
        <pc:sldMkLst>
          <pc:docMk/>
          <pc:sldMk cId="913448140" sldId="274"/>
        </pc:sldMkLst>
        <pc:spChg chg="mod">
          <ac:chgData name="Wendy Smith" userId="S::smithw@foxborough.k12.ma.us::1a30c6dd-f190-4e0a-9a3a-947b3d670c63" providerId="AD" clId="Web-{C883ED3D-D004-A898-CE0C-79546DA7C6C7}" dt="2023-02-09T16:35:14.619" v="37" actId="1076"/>
          <ac:spMkLst>
            <pc:docMk/>
            <pc:sldMk cId="913448140" sldId="274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27.979" v="41" actId="1076"/>
        <pc:sldMkLst>
          <pc:docMk/>
          <pc:sldMk cId="25925905" sldId="275"/>
        </pc:sldMkLst>
        <pc:spChg chg="mod">
          <ac:chgData name="Wendy Smith" userId="S::smithw@foxborough.k12.ma.us::1a30c6dd-f190-4e0a-9a3a-947b3d670c63" providerId="AD" clId="Web-{C883ED3D-D004-A898-CE0C-79546DA7C6C7}" dt="2023-02-09T16:35:27.979" v="41" actId="1076"/>
          <ac:spMkLst>
            <pc:docMk/>
            <pc:sldMk cId="25925905" sldId="275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31.526" v="42" actId="1076"/>
        <pc:sldMkLst>
          <pc:docMk/>
          <pc:sldMk cId="3943123191" sldId="276"/>
        </pc:sldMkLst>
        <pc:spChg chg="mod">
          <ac:chgData name="Wendy Smith" userId="S::smithw@foxborough.k12.ma.us::1a30c6dd-f190-4e0a-9a3a-947b3d670c63" providerId="AD" clId="Web-{C883ED3D-D004-A898-CE0C-79546DA7C6C7}" dt="2023-02-09T16:35:31.526" v="42" actId="1076"/>
          <ac:spMkLst>
            <pc:docMk/>
            <pc:sldMk cId="3943123191" sldId="276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35.370" v="43" actId="1076"/>
        <pc:sldMkLst>
          <pc:docMk/>
          <pc:sldMk cId="476033613" sldId="277"/>
        </pc:sldMkLst>
        <pc:spChg chg="mod">
          <ac:chgData name="Wendy Smith" userId="S::smithw@foxborough.k12.ma.us::1a30c6dd-f190-4e0a-9a3a-947b3d670c63" providerId="AD" clId="Web-{C883ED3D-D004-A898-CE0C-79546DA7C6C7}" dt="2023-02-09T16:35:35.370" v="43" actId="1076"/>
          <ac:spMkLst>
            <pc:docMk/>
            <pc:sldMk cId="476033613" sldId="277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39.136" v="44" actId="1076"/>
        <pc:sldMkLst>
          <pc:docMk/>
          <pc:sldMk cId="2902148540" sldId="278"/>
        </pc:sldMkLst>
        <pc:spChg chg="mod">
          <ac:chgData name="Wendy Smith" userId="S::smithw@foxborough.k12.ma.us::1a30c6dd-f190-4e0a-9a3a-947b3d670c63" providerId="AD" clId="Web-{C883ED3D-D004-A898-CE0C-79546DA7C6C7}" dt="2023-02-09T16:35:39.136" v="44" actId="1076"/>
          <ac:spMkLst>
            <pc:docMk/>
            <pc:sldMk cId="2902148540" sldId="278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42.527" v="45" actId="1076"/>
        <pc:sldMkLst>
          <pc:docMk/>
          <pc:sldMk cId="827943942" sldId="279"/>
        </pc:sldMkLst>
        <pc:spChg chg="mod">
          <ac:chgData name="Wendy Smith" userId="S::smithw@foxborough.k12.ma.us::1a30c6dd-f190-4e0a-9a3a-947b3d670c63" providerId="AD" clId="Web-{C883ED3D-D004-A898-CE0C-79546DA7C6C7}" dt="2023-02-09T16:35:42.527" v="45" actId="1076"/>
          <ac:spMkLst>
            <pc:docMk/>
            <pc:sldMk cId="827943942" sldId="279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45.558" v="46" actId="1076"/>
        <pc:sldMkLst>
          <pc:docMk/>
          <pc:sldMk cId="1039687570" sldId="280"/>
        </pc:sldMkLst>
        <pc:spChg chg="mod">
          <ac:chgData name="Wendy Smith" userId="S::smithw@foxborough.k12.ma.us::1a30c6dd-f190-4e0a-9a3a-947b3d670c63" providerId="AD" clId="Web-{C883ED3D-D004-A898-CE0C-79546DA7C6C7}" dt="2023-02-09T16:35:45.558" v="46" actId="1076"/>
          <ac:spMkLst>
            <pc:docMk/>
            <pc:sldMk cId="1039687570" sldId="280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51.355" v="47" actId="1076"/>
        <pc:sldMkLst>
          <pc:docMk/>
          <pc:sldMk cId="132932659" sldId="281"/>
        </pc:sldMkLst>
        <pc:spChg chg="mod">
          <ac:chgData name="Wendy Smith" userId="S::smithw@foxborough.k12.ma.us::1a30c6dd-f190-4e0a-9a3a-947b3d670c63" providerId="AD" clId="Web-{C883ED3D-D004-A898-CE0C-79546DA7C6C7}" dt="2023-02-09T16:35:51.355" v="47" actId="1076"/>
          <ac:spMkLst>
            <pc:docMk/>
            <pc:sldMk cId="132932659" sldId="281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54.527" v="48" actId="1076"/>
        <pc:sldMkLst>
          <pc:docMk/>
          <pc:sldMk cId="577717492" sldId="282"/>
        </pc:sldMkLst>
        <pc:spChg chg="mod">
          <ac:chgData name="Wendy Smith" userId="S::smithw@foxborough.k12.ma.us::1a30c6dd-f190-4e0a-9a3a-947b3d670c63" providerId="AD" clId="Web-{C883ED3D-D004-A898-CE0C-79546DA7C6C7}" dt="2023-02-09T16:35:54.527" v="48" actId="1076"/>
          <ac:spMkLst>
            <pc:docMk/>
            <pc:sldMk cId="577717492" sldId="282"/>
            <ac:spMk id="2" creationId="{00000000-0000-0000-0000-000000000000}"/>
          </ac:spMkLst>
        </pc:spChg>
      </pc:sldChg>
      <pc:sldChg chg="modSp mod modClrScheme chgLayout">
        <pc:chgData name="Wendy Smith" userId="S::smithw@foxborough.k12.ma.us::1a30c6dd-f190-4e0a-9a3a-947b3d670c63" providerId="AD" clId="Web-{C883ED3D-D004-A898-CE0C-79546DA7C6C7}" dt="2023-02-09T16:35:57.465" v="49" actId="1076"/>
        <pc:sldMkLst>
          <pc:docMk/>
          <pc:sldMk cId="1927945245" sldId="283"/>
        </pc:sldMkLst>
        <pc:spChg chg="mod">
          <ac:chgData name="Wendy Smith" userId="S::smithw@foxborough.k12.ma.us::1a30c6dd-f190-4e0a-9a3a-947b3d670c63" providerId="AD" clId="Web-{C883ED3D-D004-A898-CE0C-79546DA7C6C7}" dt="2023-02-09T16:35:57.465" v="49" actId="1076"/>
          <ac:spMkLst>
            <pc:docMk/>
            <pc:sldMk cId="1927945245" sldId="283"/>
            <ac:spMk id="2" creationId="{00000000-0000-0000-0000-000000000000}"/>
          </ac:spMkLst>
        </pc:spChg>
      </pc:sldChg>
      <pc:sldChg chg="mod modClrScheme chgLayout">
        <pc:chgData name="Wendy Smith" userId="S::smithw@foxborough.k12.ma.us::1a30c6dd-f190-4e0a-9a3a-947b3d670c63" providerId="AD" clId="Web-{C883ED3D-D004-A898-CE0C-79546DA7C6C7}" dt="2023-02-09T16:34:04.052" v="20"/>
        <pc:sldMkLst>
          <pc:docMk/>
          <pc:sldMk cId="2406486778" sldId="284"/>
        </pc:sldMkLst>
      </pc:sldChg>
      <pc:sldMasterChg chg="del delSldLayout">
        <pc:chgData name="Wendy Smith" userId="S::smithw@foxborough.k12.ma.us::1a30c6dd-f190-4e0a-9a3a-947b3d670c63" providerId="AD" clId="Web-{C883ED3D-D004-A898-CE0C-79546DA7C6C7}" dt="2023-02-09T16:34:04.052" v="20"/>
        <pc:sldMasterMkLst>
          <pc:docMk/>
          <pc:sldMasterMk cId="3403691539" sldId="2147483648"/>
        </pc:sldMasterMkLst>
        <pc:sldLayoutChg chg="del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3403691539" sldId="2147483648"/>
            <pc:sldLayoutMk cId="3457272915" sldId="2147483649"/>
          </pc:sldLayoutMkLst>
        </pc:sldLayoutChg>
        <pc:sldLayoutChg chg="del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3403691539" sldId="2147483648"/>
            <pc:sldLayoutMk cId="1133315168" sldId="2147483650"/>
          </pc:sldLayoutMkLst>
        </pc:sldLayoutChg>
        <pc:sldLayoutChg chg="del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3403691539" sldId="2147483648"/>
            <pc:sldLayoutMk cId="2042719452" sldId="2147483651"/>
          </pc:sldLayoutMkLst>
        </pc:sldLayoutChg>
        <pc:sldLayoutChg chg="del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3403691539" sldId="2147483648"/>
            <pc:sldLayoutMk cId="989247479" sldId="2147483652"/>
          </pc:sldLayoutMkLst>
        </pc:sldLayoutChg>
        <pc:sldLayoutChg chg="del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3403691539" sldId="2147483648"/>
            <pc:sldLayoutMk cId="1816473345" sldId="2147483653"/>
          </pc:sldLayoutMkLst>
        </pc:sldLayoutChg>
        <pc:sldLayoutChg chg="del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3403691539" sldId="2147483648"/>
            <pc:sldLayoutMk cId="1249212753" sldId="2147483654"/>
          </pc:sldLayoutMkLst>
        </pc:sldLayoutChg>
        <pc:sldLayoutChg chg="del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3403691539" sldId="2147483648"/>
            <pc:sldLayoutMk cId="352879578" sldId="2147483655"/>
          </pc:sldLayoutMkLst>
        </pc:sldLayoutChg>
        <pc:sldLayoutChg chg="del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3403691539" sldId="2147483648"/>
            <pc:sldLayoutMk cId="810388731" sldId="2147483656"/>
          </pc:sldLayoutMkLst>
        </pc:sldLayoutChg>
        <pc:sldLayoutChg chg="del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3403691539" sldId="2147483648"/>
            <pc:sldLayoutMk cId="3204328881" sldId="2147483657"/>
          </pc:sldLayoutMkLst>
        </pc:sldLayoutChg>
        <pc:sldLayoutChg chg="del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3403691539" sldId="2147483648"/>
            <pc:sldLayoutMk cId="134865475" sldId="2147483658"/>
          </pc:sldLayoutMkLst>
        </pc:sldLayoutChg>
        <pc:sldLayoutChg chg="del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3403691539" sldId="2147483648"/>
            <pc:sldLayoutMk cId="4087984961" sldId="2147483659"/>
          </pc:sldLayoutMkLst>
        </pc:sldLayoutChg>
      </pc:sldMasterChg>
      <pc:sldMasterChg chg="add addSldLayout modSldLayout">
        <pc:chgData name="Wendy Smith" userId="S::smithw@foxborough.k12.ma.us::1a30c6dd-f190-4e0a-9a3a-947b3d670c63" providerId="AD" clId="Web-{C883ED3D-D004-A898-CE0C-79546DA7C6C7}" dt="2023-02-09T16:34:04.052" v="20"/>
        <pc:sldMasterMkLst>
          <pc:docMk/>
          <pc:sldMasterMk cId="2959392415" sldId="2147483660"/>
        </pc:sldMasterMkLst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962067545" sldId="2147483661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4112059417" sldId="2147483662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3128775712" sldId="2147483663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1767970224" sldId="2147483664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3416158438" sldId="2147483665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3115142143" sldId="2147483666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1836698157" sldId="2147483667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1073794404" sldId="2147483668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1857159150" sldId="2147483669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4090947450" sldId="2147483670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1860012129" sldId="2147483671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3760249236" sldId="2147483672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1496626806" sldId="2147483673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268776745" sldId="2147483674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1440835872" sldId="2147483675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237182049" sldId="2147483676"/>
          </pc:sldLayoutMkLst>
        </pc:sldLayoutChg>
        <pc:sldLayoutChg chg="add mod replId">
          <pc:chgData name="Wendy Smith" userId="S::smithw@foxborough.k12.ma.us::1a30c6dd-f190-4e0a-9a3a-947b3d670c63" providerId="AD" clId="Web-{C883ED3D-D004-A898-CE0C-79546DA7C6C7}" dt="2023-02-09T16:34:04.052" v="20"/>
          <pc:sldLayoutMkLst>
            <pc:docMk/>
            <pc:sldMasterMk cId="2959392415" sldId="2147483660"/>
            <pc:sldLayoutMk cId="2529028271" sldId="2147483677"/>
          </pc:sldLayoutMkLst>
        </pc:sldLayoutChg>
      </pc:sldMasterChg>
    </pc:docChg>
  </pc:docChgLst>
  <pc:docChgLst>
    <pc:chgData name="Wendy Smith" userId="S::smithw@foxborough.k12.ma.us::1a30c6dd-f190-4e0a-9a3a-947b3d670c63" providerId="AD" clId="Web-{C184DF51-BEFD-4BCB-6433-1022691FA732}"/>
    <pc:docChg chg="modSld">
      <pc:chgData name="Wendy Smith" userId="S::smithw@foxborough.k12.ma.us::1a30c6dd-f190-4e0a-9a3a-947b3d670c63" providerId="AD" clId="Web-{C184DF51-BEFD-4BCB-6433-1022691FA732}" dt="2022-04-06T18:03:06.154" v="0"/>
      <pc:docMkLst>
        <pc:docMk/>
      </pc:docMkLst>
      <pc:sldChg chg="delSp delAnim">
        <pc:chgData name="Wendy Smith" userId="S::smithw@foxborough.k12.ma.us::1a30c6dd-f190-4e0a-9a3a-947b3d670c63" providerId="AD" clId="Web-{C184DF51-BEFD-4BCB-6433-1022691FA732}" dt="2022-04-06T18:03:06.154" v="0"/>
        <pc:sldMkLst>
          <pc:docMk/>
          <pc:sldMk cId="799160785" sldId="257"/>
        </pc:sldMkLst>
        <pc:picChg chg="del">
          <ac:chgData name="Wendy Smith" userId="S::smithw@foxborough.k12.ma.us::1a30c6dd-f190-4e0a-9a3a-947b3d670c63" providerId="AD" clId="Web-{C184DF51-BEFD-4BCB-6433-1022691FA732}" dt="2022-04-06T18:03:06.154" v="0"/>
          <ac:picMkLst>
            <pc:docMk/>
            <pc:sldMk cId="799160785" sldId="257"/>
            <ac:picMk id="3" creationId="{7482661E-86BA-4FA6-8654-00318FF853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06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4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1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4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2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7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35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82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0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5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77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7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5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14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9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79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5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9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75E71FA-50BD-43F8-8C98-04339283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CF1AA7F6-A589-4BC8-BC72-2CA6DC908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3F5243F-7E41-439E-8991-C4F246D8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1A6B5F-1CF1-43AD-9E85-94E187210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682A59-7E20-407C-A7F8-582295AC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E4AC24E-0670-406E-822F-AAA6DA20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3290" y="1041401"/>
            <a:ext cx="3079006" cy="2345264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Trick Words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9431" y="3657596"/>
            <a:ext cx="3092865" cy="19334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K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9B1776-F953-4C0F-8E85-E9C66B1EF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E8F13FA-B5E2-56F4-6FEB-8317DC366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86" r="2" b="2"/>
          <a:stretch/>
        </p:blipFill>
        <p:spPr>
          <a:xfrm>
            <a:off x="1412683" y="2030331"/>
            <a:ext cx="5784083" cy="261853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7356D0-D934-42B9-8291-DF34A3AC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6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581" y="1547048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we</a:t>
            </a:r>
          </a:p>
        </p:txBody>
      </p:sp>
    </p:spTree>
    <p:extLst>
      <p:ext uri="{BB962C8B-B14F-4D97-AF65-F5344CB8AC3E}">
        <p14:creationId xmlns:p14="http://schemas.microsoft.com/office/powerpoint/2010/main" val="398973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989" y="1631715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56099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507" y="1622307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from</a:t>
            </a:r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0A9DE4C2-F0AD-F92E-5558-CD6DDC665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53135" y="1799006"/>
            <a:ext cx="756355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730" y="1631715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of</a:t>
            </a:r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E329DD02-8EB0-4918-6652-3FE97E4F5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66125" y="1507176"/>
            <a:ext cx="756355" cy="654137"/>
          </a:xfrm>
          <a:prstGeom prst="rect">
            <a:avLst/>
          </a:prstGeom>
        </p:spPr>
      </p:pic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400CAC96-FC67-B209-11DD-4728CF2CC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02164" y="1507177"/>
            <a:ext cx="756355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433" y="1669344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was</a:t>
            </a:r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59FEBCA5-6C91-0529-505D-1E73B207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99579" y="1886555"/>
            <a:ext cx="756355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470" y="1612900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one</a:t>
            </a:r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2042C704-525F-A757-AE43-4B1331EEF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76087" y="1769823"/>
            <a:ext cx="756355" cy="654137"/>
          </a:xfrm>
          <a:prstGeom prst="rect">
            <a:avLst/>
          </a:prstGeom>
        </p:spPr>
      </p:pic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42ADE0C5-54B5-70EA-75DA-E359F1878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70649" y="1769822"/>
            <a:ext cx="756355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841" y="1622307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they</a:t>
            </a:r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06EE3226-5904-FDBC-47A5-7C433C6B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60851" y="1769823"/>
            <a:ext cx="756355" cy="654137"/>
          </a:xfrm>
          <a:prstGeom prst="rect">
            <a:avLst/>
          </a:prstGeom>
        </p:spPr>
      </p:pic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BD5B97E0-DECF-34CD-4025-E7E655357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8939" y="1769823"/>
            <a:ext cx="756355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341" y="1711207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198029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915" y="1556456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his</a:t>
            </a:r>
          </a:p>
        </p:txBody>
      </p:sp>
    </p:spTree>
    <p:extLst>
      <p:ext uri="{BB962C8B-B14F-4D97-AF65-F5344CB8AC3E}">
        <p14:creationId xmlns:p14="http://schemas.microsoft.com/office/powerpoint/2010/main" val="3018174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989" y="1424752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the</a:t>
            </a:r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914621C7-057B-3E24-8006-5E0313915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53917" y="1721185"/>
            <a:ext cx="756355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9693" y="1631715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and </a:t>
            </a:r>
          </a:p>
        </p:txBody>
      </p:sp>
    </p:spTree>
    <p:extLst>
      <p:ext uri="{BB962C8B-B14F-4D97-AF65-F5344CB8AC3E}">
        <p14:creationId xmlns:p14="http://schemas.microsoft.com/office/powerpoint/2010/main" val="79916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693" y="1321270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5925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989" y="1575270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to</a:t>
            </a:r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F9A478A2-6A6A-32F8-822D-5A70933C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51739" y="1721185"/>
            <a:ext cx="756355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9248" y="1537641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she</a:t>
            </a:r>
          </a:p>
        </p:txBody>
      </p:sp>
    </p:spTree>
    <p:extLst>
      <p:ext uri="{BB962C8B-B14F-4D97-AF65-F5344CB8AC3E}">
        <p14:creationId xmlns:p14="http://schemas.microsoft.com/office/powerpoint/2010/main" val="476033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470" y="1377715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do</a:t>
            </a:r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0BA6A80D-38A4-1BA4-3746-D0C2EACDF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18896" y="1584997"/>
            <a:ext cx="756355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433" y="1434159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827943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7122" y="1491074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039687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544" y="1490604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have</a:t>
            </a:r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EDB6279D-AB51-3633-14FB-EEE49F5A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25126" y="1711457"/>
            <a:ext cx="756355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285" y="1424752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577717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211" y="1584678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1927945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28" y="1066800"/>
            <a:ext cx="6064248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8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507" y="1565863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104952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063" y="1528233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you</a:t>
            </a:r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17FD140C-2E32-54CB-586A-1A80EF94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92045" y="1799006"/>
            <a:ext cx="756355" cy="654137"/>
          </a:xfrm>
          <a:prstGeom prst="rect">
            <a:avLst/>
          </a:prstGeom>
        </p:spPr>
      </p:pic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EBC5B23F-C156-A33F-C222-78B568BEC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12563" y="1799006"/>
            <a:ext cx="756355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100" y="1622307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are</a:t>
            </a:r>
          </a:p>
        </p:txBody>
      </p:sp>
      <p:pic>
        <p:nvPicPr>
          <p:cNvPr id="3" name="Picture 3" descr="Shape, arrow&#10;&#10;Description automatically generated">
            <a:extLst>
              <a:ext uri="{FF2B5EF4-FFF2-40B4-BE49-F238E27FC236}">
                <a16:creationId xmlns:a16="http://schemas.microsoft.com/office/drawing/2014/main" id="{52B11024-4FC4-CDDC-8CD3-27037016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07781" y="1950008"/>
            <a:ext cx="756355" cy="6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285" y="1547048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417608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100" y="1641122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6132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804" y="1622307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382215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841" y="1528233"/>
            <a:ext cx="9207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latin typeface="ZB Manuscript Bold" panose="00000400000000000000" pitchFamily="2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2345351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32</Words>
  <Application>Microsoft Office PowerPoint</Application>
  <PresentationFormat>Widescreen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Garamond</vt:lpstr>
      <vt:lpstr>ZB Manuscript Bold</vt:lpstr>
      <vt:lpstr>Organic</vt:lpstr>
      <vt:lpstr>Trick Words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FOXDC12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Trick Words</dc:title>
  <dc:creator>Wendy Smith</dc:creator>
  <cp:lastModifiedBy>Wendy Smith</cp:lastModifiedBy>
  <cp:revision>34</cp:revision>
  <dcterms:created xsi:type="dcterms:W3CDTF">2020-01-16T18:07:20Z</dcterms:created>
  <dcterms:modified xsi:type="dcterms:W3CDTF">2023-02-09T16:42:02Z</dcterms:modified>
</cp:coreProperties>
</file>