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2" r:id="rId7"/>
  </p:sldIdLst>
  <p:sldSz cx="6858000" cy="9144000" type="letter"/>
  <p:notesSz cx="6881813" cy="9296400"/>
  <p:defaultTextStyle>
    <a:defPPr>
      <a:defRPr lang="en-US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DB843-D433-4D8D-A3C6-A7DE103E54E8}" v="19" dt="2023-03-30T15:16:02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7"/>
  </p:normalViewPr>
  <p:slideViewPr>
    <p:cSldViewPr snapToGrid="0" snapToObjects="1">
      <p:cViewPr varScale="1">
        <p:scale>
          <a:sx n="46" d="100"/>
          <a:sy n="46" d="100"/>
        </p:scale>
        <p:origin x="2406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2C63CCF-8E5A-754B-A1DA-ECEDBF920C1A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4F141A8-AA75-5F46-81C4-B5A793C33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0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818568E-58EB-434F-889C-0DD4A4C4531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5363" y="1162050"/>
            <a:ext cx="23510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33FD79E-57B5-EE42-A727-B4B264B25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9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7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5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7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5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4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E4B7-9BA7-B54E-AB21-44841B8B680F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6334-5F89-8E4D-A55E-CA53986EE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45720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45720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45720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45720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45720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4572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4572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18"/>
            <a:ext cx="6856441" cy="914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50EE28B-71A8-0B15-2F92-749AC799400E}"/>
              </a:ext>
            </a:extLst>
          </p:cNvPr>
          <p:cNvSpPr txBox="1"/>
          <p:nvPr/>
        </p:nvSpPr>
        <p:spPr>
          <a:xfrm>
            <a:off x="332508" y="1724891"/>
            <a:ext cx="3096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 s-a-</a:t>
            </a:r>
            <a:r>
              <a:rPr lang="en-US" sz="2400" dirty="0" err="1">
                <a:latin typeface="Comic Sans MS" panose="030F0702030302020204" pitchFamily="66" charset="0"/>
              </a:rPr>
              <a:t>i</a:t>
            </a:r>
            <a:r>
              <a:rPr lang="en-US" sz="2400" dirty="0">
                <a:latin typeface="Comic Sans MS" panose="030F0702030302020204" pitchFamily="66" charset="0"/>
              </a:rPr>
              <a:t>-d /said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 I said hello.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2A3AC6-3503-BB7F-0176-596A803C9AC6}"/>
              </a:ext>
            </a:extLst>
          </p:cNvPr>
          <p:cNvSpPr txBox="1"/>
          <p:nvPr/>
        </p:nvSpPr>
        <p:spPr>
          <a:xfrm>
            <a:off x="332508" y="3782291"/>
            <a:ext cx="3262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y-o-u/you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You are fun.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1602EA-97C7-3132-451A-2E8758FCA406}"/>
              </a:ext>
            </a:extLst>
          </p:cNvPr>
          <p:cNvSpPr txBox="1"/>
          <p:nvPr/>
        </p:nvSpPr>
        <p:spPr>
          <a:xfrm>
            <a:off x="498761" y="6130361"/>
            <a:ext cx="3096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y-o-u/you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You are fun.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AF83F9-61C0-4433-3D8E-8101A5FD16C2}"/>
              </a:ext>
            </a:extLst>
          </p:cNvPr>
          <p:cNvSpPr txBox="1"/>
          <p:nvPr/>
        </p:nvSpPr>
        <p:spPr>
          <a:xfrm>
            <a:off x="789712" y="8104909"/>
            <a:ext cx="2535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w-a-s/was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She was home</a:t>
            </a:r>
            <a:r>
              <a:rPr lang="en-US" sz="2400" dirty="0"/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A5D752-489E-C915-3BF3-D84BE3781BED}"/>
              </a:ext>
            </a:extLst>
          </p:cNvPr>
          <p:cNvSpPr txBox="1"/>
          <p:nvPr/>
        </p:nvSpPr>
        <p:spPr>
          <a:xfrm>
            <a:off x="3678380" y="1777259"/>
            <a:ext cx="2306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w-a-s/was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She was home</a:t>
            </a:r>
            <a:r>
              <a:rPr lang="en-US" sz="2400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2CD66D-50DB-153D-A158-48D3848D6AC3}"/>
              </a:ext>
            </a:extLst>
          </p:cNvPr>
          <p:cNvSpPr txBox="1"/>
          <p:nvPr/>
        </p:nvSpPr>
        <p:spPr>
          <a:xfrm>
            <a:off x="3595253" y="3782291"/>
            <a:ext cx="293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y-o-u-r/your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Your dog is happy.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4FDE21-E9A7-41BA-FF36-DB5A0DB62BCB}"/>
              </a:ext>
            </a:extLst>
          </p:cNvPr>
          <p:cNvSpPr txBox="1"/>
          <p:nvPr/>
        </p:nvSpPr>
        <p:spPr>
          <a:xfrm>
            <a:off x="3595253" y="6130361"/>
            <a:ext cx="293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y-o-u-r/your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Your dog is happy.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BC19B5-7F50-7ACA-E42D-DFCAA606B6F3}"/>
              </a:ext>
            </a:extLst>
          </p:cNvPr>
          <p:cNvSpPr txBox="1"/>
          <p:nvPr/>
        </p:nvSpPr>
        <p:spPr>
          <a:xfrm>
            <a:off x="3532905" y="8104910"/>
            <a:ext cx="282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o-n-e/one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 have one book.</a:t>
            </a:r>
          </a:p>
        </p:txBody>
      </p:sp>
    </p:spTree>
    <p:extLst>
      <p:ext uri="{BB962C8B-B14F-4D97-AF65-F5344CB8AC3E}">
        <p14:creationId xmlns:p14="http://schemas.microsoft.com/office/powerpoint/2010/main" val="1760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" y="0"/>
            <a:ext cx="6856441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00485" y="1734459"/>
            <a:ext cx="377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4C72B6-4344-C67B-3BBB-DAE9D091C1DC}"/>
              </a:ext>
            </a:extLst>
          </p:cNvPr>
          <p:cNvSpPr txBox="1"/>
          <p:nvPr/>
        </p:nvSpPr>
        <p:spPr>
          <a:xfrm>
            <a:off x="540328" y="1529834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o-n-e/one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 have one book</a:t>
            </a:r>
            <a:r>
              <a:rPr lang="en-US" sz="1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11921-B0F2-9142-D09A-5815715B607F}"/>
              </a:ext>
            </a:extLst>
          </p:cNvPr>
          <p:cNvSpPr txBox="1"/>
          <p:nvPr/>
        </p:nvSpPr>
        <p:spPr>
          <a:xfrm>
            <a:off x="540328" y="357693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t-h-e-y/they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They are happy.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760FB-165E-4E82-15EE-61DA3DD83861}"/>
              </a:ext>
            </a:extLst>
          </p:cNvPr>
          <p:cNvSpPr txBox="1"/>
          <p:nvPr/>
        </p:nvSpPr>
        <p:spPr>
          <a:xfrm>
            <a:off x="380999" y="5905500"/>
            <a:ext cx="2881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t-h-e-y/they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They are happy.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3EF359-B832-ED93-7D67-C555CAC67294}"/>
              </a:ext>
            </a:extLst>
          </p:cNvPr>
          <p:cNvSpPr txBox="1"/>
          <p:nvPr/>
        </p:nvSpPr>
        <p:spPr>
          <a:xfrm>
            <a:off x="540328" y="7614166"/>
            <a:ext cx="2355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Comic Sans MS" panose="030F0702030302020204" pitchFamily="66" charset="0"/>
            </a:endParaRP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h-e-r-e/here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Here is my cat.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219371-C357-1F6C-AE36-894F2E1D7C22}"/>
              </a:ext>
            </a:extLst>
          </p:cNvPr>
          <p:cNvSpPr txBox="1"/>
          <p:nvPr/>
        </p:nvSpPr>
        <p:spPr>
          <a:xfrm>
            <a:off x="3779740" y="1529834"/>
            <a:ext cx="2537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h-e-r-e/here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Here is my cat.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B1547F-5C89-2DB1-B34D-4A542BD33304}"/>
              </a:ext>
            </a:extLst>
          </p:cNvPr>
          <p:cNvSpPr txBox="1"/>
          <p:nvPr/>
        </p:nvSpPr>
        <p:spPr>
          <a:xfrm>
            <a:off x="3677696" y="3576935"/>
            <a:ext cx="2639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w-a-l-k/walk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I walk home.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6177BC-CD93-7F0A-D25C-8D591B126F4E}"/>
              </a:ext>
            </a:extLst>
          </p:cNvPr>
          <p:cNvSpPr txBox="1"/>
          <p:nvPr/>
        </p:nvSpPr>
        <p:spPr>
          <a:xfrm>
            <a:off x="3963379" y="5990543"/>
            <a:ext cx="2068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w-a-l-k/walk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I walk home.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1E3BF0-B2DC-01CD-7A30-A99421AA7C85}"/>
              </a:ext>
            </a:extLst>
          </p:cNvPr>
          <p:cNvSpPr txBox="1"/>
          <p:nvPr/>
        </p:nvSpPr>
        <p:spPr>
          <a:xfrm>
            <a:off x="3677696" y="8022966"/>
            <a:ext cx="2639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t-a-l-k/talk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We can not talk.</a:t>
            </a:r>
          </a:p>
        </p:txBody>
      </p:sp>
    </p:spTree>
    <p:extLst>
      <p:ext uri="{BB962C8B-B14F-4D97-AF65-F5344CB8AC3E}">
        <p14:creationId xmlns:p14="http://schemas.microsoft.com/office/powerpoint/2010/main" val="34475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" y="0"/>
            <a:ext cx="6856441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CA3C7E-000F-C092-778D-D547D5CB82E3}"/>
              </a:ext>
            </a:extLst>
          </p:cNvPr>
          <p:cNvSpPr txBox="1"/>
          <p:nvPr/>
        </p:nvSpPr>
        <p:spPr>
          <a:xfrm flipH="1">
            <a:off x="806454" y="1521083"/>
            <a:ext cx="262254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t-a-l-k/talk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We can not talk.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4BD7A1-B4CD-EA57-B297-2C07E860A9E1}"/>
              </a:ext>
            </a:extLst>
          </p:cNvPr>
          <p:cNvSpPr txBox="1"/>
          <p:nvPr/>
        </p:nvSpPr>
        <p:spPr>
          <a:xfrm>
            <a:off x="498764" y="3371076"/>
            <a:ext cx="2722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D-o/do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Do you like cats?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B5F5BF-EA1B-315F-F120-1A7F67E5F797}"/>
              </a:ext>
            </a:extLst>
          </p:cNvPr>
          <p:cNvSpPr txBox="1"/>
          <p:nvPr/>
        </p:nvSpPr>
        <p:spPr>
          <a:xfrm>
            <a:off x="581891" y="5943600"/>
            <a:ext cx="2599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D-o/do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Do you like cats?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3B8E30-0FDD-ABEF-6FA5-B18A39359CD5}"/>
              </a:ext>
            </a:extLst>
          </p:cNvPr>
          <p:cNvSpPr txBox="1"/>
          <p:nvPr/>
        </p:nvSpPr>
        <p:spPr>
          <a:xfrm>
            <a:off x="581891" y="7982271"/>
            <a:ext cx="2599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f-u-l-l/full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The bag is full.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1B3A12-9912-9CE9-8A12-149EFA5850CD}"/>
              </a:ext>
            </a:extLst>
          </p:cNvPr>
          <p:cNvSpPr txBox="1"/>
          <p:nvPr/>
        </p:nvSpPr>
        <p:spPr>
          <a:xfrm>
            <a:off x="3636992" y="1521084"/>
            <a:ext cx="2662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f-u-l-l/full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The bag is full.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F1A5CB-C2B5-A3C4-27D7-033C4FD2BE4D}"/>
              </a:ext>
            </a:extLst>
          </p:cNvPr>
          <p:cNvSpPr txBox="1"/>
          <p:nvPr/>
        </p:nvSpPr>
        <p:spPr>
          <a:xfrm>
            <a:off x="3636991" y="3590151"/>
            <a:ext cx="2722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s-h-a-l-l/shall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We shall go now.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FF0B36-CD20-4A01-197A-30A1E513C585}"/>
              </a:ext>
            </a:extLst>
          </p:cNvPr>
          <p:cNvSpPr txBox="1"/>
          <p:nvPr/>
        </p:nvSpPr>
        <p:spPr>
          <a:xfrm>
            <a:off x="3761683" y="5659218"/>
            <a:ext cx="2722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</a:endParaRP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s-h-a-l-l/shall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We shall go now.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4CCD53-4C7C-3D1A-582D-CC3D3403C574}"/>
              </a:ext>
            </a:extLst>
          </p:cNvPr>
          <p:cNvSpPr txBox="1"/>
          <p:nvPr/>
        </p:nvSpPr>
        <p:spPr>
          <a:xfrm>
            <a:off x="3636991" y="7982272"/>
            <a:ext cx="3037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p-u-l-l/pull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Pull the rope. </a:t>
            </a:r>
          </a:p>
        </p:txBody>
      </p:sp>
    </p:spTree>
    <p:extLst>
      <p:ext uri="{BB962C8B-B14F-4D97-AF65-F5344CB8AC3E}">
        <p14:creationId xmlns:p14="http://schemas.microsoft.com/office/powerpoint/2010/main" val="37403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6441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8221" y="128847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Comic Sans MS" panose="030F0702030302020204" pitchFamily="66" charset="0"/>
              <a:ea typeface="Bookman Old Style" charset="0"/>
              <a:cs typeface="Bookman Old Style" charset="0"/>
            </a:endParaRP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d-o-e-s/does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Where does he go?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38252"/>
            <a:ext cx="3595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f-r-o-m/from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I am from Foxborough.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221" y="3790304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b-o-t-h/both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We both have to go.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018988"/>
            <a:ext cx="3595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f-r-o-m/from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I am from Foxborough.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8221" y="6018988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b-o-t-h/both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We both have to go.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8045836"/>
            <a:ext cx="3595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d-o-e-s/does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Where does he go?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8221" y="804583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w-h-e-r-e/where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Where do you live?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821" y="1719071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p-u-l-l/pull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Pull the rope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300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6441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8221" y="171907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p-r-e-t-t-y/pretty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The shirt is pretty.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821" y="3715141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g-o-e-s/goes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She goes to work. </a:t>
            </a:r>
          </a:p>
          <a:p>
            <a:pPr algn="ctr"/>
            <a:endParaRPr lang="en-US" sz="3000" dirty="0">
              <a:latin typeface="Comic Sans MS" panose="030F0702030302020204" pitchFamily="66" charset="0"/>
              <a:ea typeface="Bookman Old Style" charset="0"/>
              <a:cs typeface="Bookman Old Styl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220" y="359203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a-r-e/are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Who are you?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821" y="6018988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g-o-e-s/goes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She goes to work.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7442" y="5972822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a-r-e/are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Who are you?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821" y="804583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p-r-e-t-t-y/pretty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The shirt is pretty.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8220" y="804583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w-h-a-t/what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What day is it?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821" y="171907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w-h-e-r-e/where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Where do you live? </a:t>
            </a:r>
          </a:p>
        </p:txBody>
      </p:sp>
    </p:spTree>
    <p:extLst>
      <p:ext uri="{BB962C8B-B14F-4D97-AF65-F5344CB8AC3E}">
        <p14:creationId xmlns:p14="http://schemas.microsoft.com/office/powerpoint/2010/main" val="142758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6442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2131" y="1472761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821" y="371514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w-h-o/who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Who is that?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8221" y="3715141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      s-a-</a:t>
            </a:r>
            <a:r>
              <a:rPr lang="en-US" sz="2400" dirty="0" err="1">
                <a:latin typeface="Comic Sans MS" panose="030F0702030302020204" pitchFamily="66" charset="0"/>
              </a:rPr>
              <a:t>i</a:t>
            </a:r>
            <a:r>
              <a:rPr lang="en-US" sz="2400" dirty="0">
                <a:latin typeface="Comic Sans MS" panose="030F0702030302020204" pitchFamily="66" charset="0"/>
              </a:rPr>
              <a:t>-d /said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 I said hello.</a:t>
            </a:r>
          </a:p>
          <a:p>
            <a:pPr algn="ctr"/>
            <a:endParaRPr lang="en-US" sz="3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821" y="6018988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w-h-o/who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Who is that?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221" y="6018988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Bookman Old Style" charset="0"/>
                <a:ea typeface="Bookman Old Style" charset="0"/>
                <a:cs typeface="Bookman Old Style" charset="0"/>
              </a:rPr>
              <a:t>insert text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7821" y="804583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d-o-n-e/done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I am all done.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821" y="171907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w-h-a-t/what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What day is it?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E0287-FB60-804E-1EE5-4BDB26269356}"/>
              </a:ext>
            </a:extLst>
          </p:cNvPr>
          <p:cNvSpPr txBox="1"/>
          <p:nvPr/>
        </p:nvSpPr>
        <p:spPr>
          <a:xfrm>
            <a:off x="3428221" y="1719071"/>
            <a:ext cx="2806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d-o-n-e/done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ea typeface="Bookman Old Style" charset="0"/>
                <a:cs typeface="Bookman Old Style" charset="0"/>
              </a:rPr>
              <a:t>I am all done.</a:t>
            </a:r>
          </a:p>
        </p:txBody>
      </p:sp>
    </p:spTree>
    <p:extLst>
      <p:ext uri="{BB962C8B-B14F-4D97-AF65-F5344CB8AC3E}">
        <p14:creationId xmlns:p14="http://schemas.microsoft.com/office/powerpoint/2010/main" val="13716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9894</TotalTime>
  <Words>363</Words>
  <Application>Microsoft Office PowerPoint</Application>
  <PresentationFormat>Letter Paper (8.5x11 in)</PresentationFormat>
  <Paragraphs>100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Jones</dc:creator>
  <cp:lastModifiedBy>Danna Collins</cp:lastModifiedBy>
  <cp:revision>16</cp:revision>
  <cp:lastPrinted>2023-03-22T17:55:05Z</cp:lastPrinted>
  <dcterms:created xsi:type="dcterms:W3CDTF">2017-01-18T00:02:44Z</dcterms:created>
  <dcterms:modified xsi:type="dcterms:W3CDTF">2023-04-03T18:40:44Z</dcterms:modified>
</cp:coreProperties>
</file>